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003304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d188dfba33239fb5cd0d5c6a0e05e90a12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191638"/>
          <a:ext cx="9144000" cy="5668388"/>
          <a:chOff x="0" y="1191638"/>
          <a:chExt cx="9144000" cy="566838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191638"/>
            <a:ext cx="9144000" cy="447675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2022-12-14T11:19:34Z</dcterms:created>
  <dcterms:modified xsi:type="dcterms:W3CDTF">2022-12-14T11:19:34Z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