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00330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e643d5acc33fa7193f3eb94a1fc8cb671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231348"/>
          <a:ext cx="9144000" cy="5622373"/>
          <a:chOff x="0" y="1231348"/>
          <a:chExt cx="9144000" cy="5622373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31348"/>
            <a:ext cx="9144000" cy="43910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2022-12-14T11:19:34Z</dcterms:created>
  <dcterms:modified xsi:type="dcterms:W3CDTF">2022-12-14T11:19:34Z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