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11d1cd493b0c9d6beedd097f5d4ce0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17911" y="0"/>
          <a:ext cx="6923261" cy="6858000"/>
          <a:chOff x="2217911" y="0"/>
          <a:chExt cx="692326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911" y="0"/>
            <a:ext cx="4705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