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d3e082637efdecad96a8c14b23572d2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17911" y="0"/>
          <a:ext cx="6923261" cy="6858000"/>
          <a:chOff x="2217911" y="0"/>
          <a:chExt cx="692326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7911" y="0"/>
            <a:ext cx="47053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2022-12-14T11:19:35Z</dcterms:created>
  <dcterms:modified xsi:type="dcterms:W3CDTF">2022-12-14T11:19:35Z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