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02149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442a10a41faad7375644036bdb49682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870895" y="0"/>
          <a:ext cx="6271320" cy="6858000"/>
          <a:chOff x="2870895" y="0"/>
          <a:chExt cx="627132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0895" y="0"/>
            <a:ext cx="34004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2022-12-16T13:51:56Z</dcterms:created>
  <dcterms:modified xsi:type="dcterms:W3CDTF">2022-12-16T13:51:56Z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