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600330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a4021197734baefddfad9dc6a67c5ad3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598845" y="0"/>
          <a:ext cx="7542445" cy="6858000"/>
          <a:chOff x="1598845" y="0"/>
          <a:chExt cx="7542445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8845" y="0"/>
            <a:ext cx="59436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Theme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1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2022-12-14T11:19:34Z</dcterms:created>
  <dcterms:modified xsi:type="dcterms:W3CDTF">2022-12-14T11:19:34Z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