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04b720980b6644d548502359649a232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3578"/>
          <a:ext cx="9144000" cy="6806803"/>
          <a:chOff x="0" y="53578"/>
          <a:chExt cx="9144000" cy="680680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578"/>
            <a:ext cx="9144000" cy="6753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