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aa0ba7ba8d0e2af14ff08f3d70e8c2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53143" y="0"/>
          <a:ext cx="8492218" cy="6858000"/>
          <a:chOff x="653143" y="0"/>
          <a:chExt cx="849221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0"/>
            <a:ext cx="7839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