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253792a0b1c17d066b363bd5bb9fc6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51805"/>
          <a:ext cx="9144000" cy="6705005"/>
          <a:chOff x="0" y="151805"/>
          <a:chExt cx="9144000" cy="670500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805"/>
            <a:ext cx="9144000" cy="6553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