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00330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f1acd79a0468d41ec943b70bd43e4e5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562570"/>
          <a:ext cx="9144000" cy="6296620"/>
          <a:chOff x="0" y="562570"/>
          <a:chExt cx="9144000" cy="629662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2570"/>
            <a:ext cx="9144000" cy="57340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2022-12-14T11:19:34Z</dcterms:created>
  <dcterms:modified xsi:type="dcterms:W3CDTF">2022-12-14T11:19:34Z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