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00330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35f28f02719950cbfb3ec8e8e797fca8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65199"/>
          <a:ext cx="9144000" cy="6689824"/>
          <a:chOff x="0" y="165199"/>
          <a:chExt cx="9144000" cy="6689824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5199"/>
            <a:ext cx="9144000" cy="65246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2022-12-14T11:19:34Z</dcterms:created>
  <dcterms:modified xsi:type="dcterms:W3CDTF">2022-12-14T11:19:34Z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