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f45b03b085145149dd3c2488abf8119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65199"/>
          <a:ext cx="9144000" cy="6689824"/>
          <a:chOff x="0" y="165199"/>
          <a:chExt cx="9144000" cy="668982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199"/>
            <a:ext cx="9144000" cy="6524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2022-12-14T11:19:34Z</dcterms:created>
  <dcterms:modified xsi:type="dcterms:W3CDTF">2022-12-14T11:19:34Z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