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91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b90a8d69f2153c2c8224561ee7f5152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43793"/>
          <a:ext cx="9144000" cy="6515993"/>
          <a:chOff x="0" y="343793"/>
          <a:chExt cx="9144000" cy="651599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3793"/>
            <a:ext cx="9144000" cy="6172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2022-12-13T14:48:05Z</dcterms:created>
  <dcterms:modified xsi:type="dcterms:W3CDTF">2022-12-13T14:48:05Z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