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d7046b71fa1e4020c8c3ae9fca2526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187773"/>
          <a:ext cx="9144000" cy="4673798"/>
          <a:chOff x="0" y="2187773"/>
          <a:chExt cx="9144000" cy="467379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7773"/>
            <a:ext cx="9144000" cy="2486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2022-12-13T14:48:07Z</dcterms:created>
  <dcterms:modified xsi:type="dcterms:W3CDTF">2022-12-13T14:48:07Z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