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f7b2dfef5731a4696bc4267bbe0b707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598414"/>
          <a:ext cx="9144000" cy="5256014"/>
          <a:chOff x="0" y="1598414"/>
          <a:chExt cx="9144000" cy="525601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8414"/>
            <a:ext cx="9144000" cy="3657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2022-12-13T14:48:07Z</dcterms:created>
  <dcterms:modified xsi:type="dcterms:W3CDTF">2022-12-13T14:48:07Z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