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29d7f86068f45be3b80194730dc64d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49697" y="0"/>
          <a:ext cx="7998172" cy="6858000"/>
          <a:chOff x="1149697" y="0"/>
          <a:chExt cx="799817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697" y="0"/>
            <a:ext cx="6848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2022-12-13T14:48:07Z</dcterms:created>
  <dcterms:modified xsi:type="dcterms:W3CDTF">2022-12-13T14:48:07Z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