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2e8d0700dd1782d61576aadf9516f31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218902"/>
          <a:ext cx="9144000" cy="5638502"/>
          <a:chOff x="0" y="1218902"/>
          <a:chExt cx="9144000" cy="563850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8902"/>
            <a:ext cx="9144000" cy="4419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2022-12-13T14:48:08Z</dcterms:created>
  <dcterms:modified xsi:type="dcterms:W3CDTF">2022-12-13T14:48:08Z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