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df6861e9577e17ea30a876ee65f7233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835051"/>
          <a:ext cx="9144000" cy="5025926"/>
          <a:chOff x="0" y="1835051"/>
          <a:chExt cx="9144000" cy="502592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5051"/>
            <a:ext cx="9144000" cy="3190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2022-12-13T14:48:08Z</dcterms:created>
  <dcterms:modified xsi:type="dcterms:W3CDTF">2022-12-13T14:48:08Z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