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91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6f6b0ccaf06069f888f08e3b31964c31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89932" y="0"/>
          <a:ext cx="8852907" cy="6858000"/>
          <a:chOff x="289932" y="0"/>
          <a:chExt cx="8852907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932" y="0"/>
            <a:ext cx="85629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2022-12-13T14:48:08Z</dcterms:created>
  <dcterms:modified xsi:type="dcterms:W3CDTF">2022-12-13T14:48:08Z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