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91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02097937afe46357205a6c6f6d30e3e1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9941"/>
          <a:ext cx="9144000" cy="5893891"/>
          <a:chOff x="0" y="959941"/>
          <a:chExt cx="9144000" cy="5893891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9941"/>
            <a:ext cx="9144000" cy="4933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2022-12-13T14:48:08Z</dcterms:created>
  <dcterms:modified xsi:type="dcterms:W3CDTF">2022-12-13T14:48:08Z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