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fef6ace32e412607c425ece853145ca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00350" y="0"/>
          <a:ext cx="8844275" cy="6858000"/>
          <a:chOff x="300350" y="0"/>
          <a:chExt cx="884427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50" y="0"/>
            <a:ext cx="85439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2022-12-13T14:48:08Z</dcterms:created>
  <dcterms:modified xsi:type="dcterms:W3CDTF">2022-12-13T14:48:08Z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