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a5825a6701ee1c7e570d8115bc5d9a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65387" y="0"/>
          <a:ext cx="7475637" cy="6858000"/>
          <a:chOff x="1665387" y="0"/>
          <a:chExt cx="747563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387" y="0"/>
            <a:ext cx="5810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2022-12-13T14:48:09Z</dcterms:created>
  <dcterms:modified xsi:type="dcterms:W3CDTF">2022-12-13T14:48:09Z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