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aa2cc300cbcf8365f669c6455db24ba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528093" y="0"/>
          <a:ext cx="7614568" cy="6858000"/>
          <a:chOff x="1528093" y="0"/>
          <a:chExt cx="761456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093" y="0"/>
            <a:ext cx="6086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2022-12-13T14:48:09Z</dcterms:created>
  <dcterms:modified xsi:type="dcterms:W3CDTF">2022-12-13T14:48:09Z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