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5995915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403993a8cd44b42f98c2e32c1f46f102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04716" y="0"/>
          <a:ext cx="8939141" cy="6858000"/>
          <a:chOff x="204716" y="0"/>
          <a:chExt cx="8939141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716" y="0"/>
            <a:ext cx="873442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2022-12-13T14:48:05Z</dcterms:created>
  <dcterms:modified xsi:type="dcterms:W3CDTF">2022-12-13T14:48:05Z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