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b24cc6a61a9ffb202420af0652d0ff52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06363"/>
          <a:ext cx="9144000" cy="5954613"/>
          <a:chOff x="0" y="906363"/>
          <a:chExt cx="9144000" cy="595461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6363"/>
            <a:ext cx="9144000" cy="5048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2022-12-13T14:48:09Z</dcterms:created>
  <dcterms:modified xsi:type="dcterms:W3CDTF">2022-12-13T14:48:09Z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