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ec4b6d9391c03f8ed3e4bae7ef35e9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894335" y="0"/>
          <a:ext cx="6247135" cy="6858000"/>
          <a:chOff x="2894335" y="0"/>
          <a:chExt cx="624713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335" y="0"/>
            <a:ext cx="33528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