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3874674e3d357bfa96bf4c3411666a0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83059"/>
          <a:ext cx="9144000" cy="6679109"/>
          <a:chOff x="0" y="183059"/>
          <a:chExt cx="9144000" cy="667910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059"/>
            <a:ext cx="9144000" cy="6496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2022-12-13T14:48:36Z</dcterms:created>
  <dcterms:modified xsi:type="dcterms:W3CDTF">2022-12-13T14:48:36Z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