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2764dc4db69d1758c2790ea62ea634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236762"/>
          <a:ext cx="9144000" cy="5618262"/>
          <a:chOff x="0" y="1236762"/>
          <a:chExt cx="9144000" cy="561826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6762"/>
            <a:ext cx="9144000" cy="4381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2022-12-13T14:48:36Z</dcterms:created>
  <dcterms:modified xsi:type="dcterms:W3CDTF">2022-12-13T14:48:36Z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