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3d28fd9556cfb26d7dff9f0f1fd2d3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40434" y="0"/>
          <a:ext cx="7107734" cy="6858000"/>
          <a:chOff x="2040434" y="0"/>
          <a:chExt cx="710773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434" y="0"/>
            <a:ext cx="50673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2022-12-13T14:48:36Z</dcterms:created>
  <dcterms:modified xsi:type="dcterms:W3CDTF">2022-12-13T14:48:36Z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