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0d17d9addb4c7f0c79a6e4277aebc6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0379" y="0"/>
          <a:ext cx="9035304" cy="6858000"/>
          <a:chOff x="110379" y="0"/>
          <a:chExt cx="903530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79" y="0"/>
            <a:ext cx="89249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2022-12-13T14:48:36Z</dcterms:created>
  <dcterms:modified xsi:type="dcterms:W3CDTF">2022-12-13T14:48:36Z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