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0c716c59ba45574ae768751135061ad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65710" y="0"/>
          <a:ext cx="6675760" cy="6858000"/>
          <a:chOff x="2465710" y="0"/>
          <a:chExt cx="667576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710" y="0"/>
            <a:ext cx="42100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2022-12-13T14:48:36Z</dcterms:created>
  <dcterms:modified xsi:type="dcterms:W3CDTF">2022-12-13T14:48:36Z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