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91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bf705b64c7915477a3829c1c8097165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219152" y="0"/>
          <a:ext cx="5924252" cy="6858000"/>
          <a:chOff x="3219152" y="0"/>
          <a:chExt cx="5924252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9152" y="0"/>
            <a:ext cx="27051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2022-12-13T14:48:36Z</dcterms:created>
  <dcterms:modified xsi:type="dcterms:W3CDTF">2022-12-13T14:48:36Z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