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91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9f47da45389910ac2ecd02dc049ec3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395389" y="0"/>
          <a:ext cx="6748314" cy="6858000"/>
          <a:chOff x="2395389" y="0"/>
          <a:chExt cx="6748314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389" y="0"/>
            <a:ext cx="43529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2022-12-13T14:48:36Z</dcterms:created>
  <dcterms:modified xsi:type="dcterms:W3CDTF">2022-12-13T14:48:36Z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