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91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1be902a1f58fa2abc3c9638226a4ec2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10718" y="0"/>
          <a:ext cx="8835593" cy="6858000"/>
          <a:chOff x="310718" y="0"/>
          <a:chExt cx="8835593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718" y="0"/>
            <a:ext cx="85248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2022-12-13T14:48:37Z</dcterms:created>
  <dcterms:modified xsi:type="dcterms:W3CDTF">2022-12-13T14:48:37Z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