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e7cf973bc72e03c6a7f75c1f00400f8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79512"/>
          <a:ext cx="9144000" cy="6475512"/>
          <a:chOff x="0" y="379512"/>
          <a:chExt cx="9144000" cy="647551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9512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2022-12-13T14:48:05Z</dcterms:created>
  <dcterms:modified xsi:type="dcterms:W3CDTF">2022-12-13T14:48:05Z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