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aa1819fd2501e7d7202861a66a48c91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69727"/>
          <a:ext cx="9144000" cy="6184702"/>
          <a:chOff x="0" y="669727"/>
          <a:chExt cx="9144000" cy="61847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9727"/>
            <a:ext cx="9144000" cy="5514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2022-12-13T14:48:37Z</dcterms:created>
  <dcterms:modified xsi:type="dcterms:W3CDTF">2022-12-13T14:48:37Z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