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4e2f176be5e367f87d0ef704861b0f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32359"/>
          <a:ext cx="9144000" cy="5123259"/>
          <a:chOff x="0" y="1732359"/>
          <a:chExt cx="9144000" cy="51232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359"/>
            <a:ext cx="9144000" cy="3390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2022-12-13T14:48:37Z</dcterms:created>
  <dcterms:modified xsi:type="dcterms:W3CDTF">2022-12-13T14:48:37Z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