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a4d6a6dcff5ff425385e8eb4fc2eefd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10828"/>
          <a:ext cx="9144000" cy="5949553"/>
          <a:chOff x="0" y="910828"/>
          <a:chExt cx="9144000" cy="594955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0828"/>
            <a:ext cx="9144000" cy="50387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2022-12-13T14:48:06Z</dcterms:created>
  <dcterms:modified xsi:type="dcterms:W3CDTF">2022-12-13T14:48:06Z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