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7b07e743979b692aacc73dbe517cae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467406" y="0"/>
          <a:ext cx="7677706" cy="6858000"/>
          <a:chOff x="1467406" y="0"/>
          <a:chExt cx="767770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406" y="0"/>
            <a:ext cx="62103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2022-12-13T14:48:06Z</dcterms:created>
  <dcterms:modified xsi:type="dcterms:W3CDTF">2022-12-13T14:48:06Z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