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91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d20d43cfcc7a3950905d264e7bcfaab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705570" y="0"/>
          <a:ext cx="7439620" cy="6858000"/>
          <a:chOff x="1705570" y="0"/>
          <a:chExt cx="743962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5570" y="0"/>
            <a:ext cx="57340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2022-12-13T14:48:06Z</dcterms:created>
  <dcterms:modified xsi:type="dcterms:W3CDTF">2022-12-13T14:48:06Z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