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7897a39be453cb71a14eb5a249d4b3b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22387"/>
          <a:ext cx="9144000" cy="6332637"/>
          <a:chOff x="0" y="522387"/>
          <a:chExt cx="9144000" cy="633263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2387"/>
            <a:ext cx="9144000" cy="5810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2022-12-13T14:48:06Z</dcterms:created>
  <dcterms:modified xsi:type="dcterms:W3CDTF">2022-12-13T14:48:06Z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