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95f9bf13c0ad4feb86eec6e5155dcee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942207"/>
          <a:ext cx="9144000" cy="4914007"/>
          <a:chOff x="0" y="1942207"/>
          <a:chExt cx="9144000" cy="4914007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2207"/>
            <a:ext cx="9144000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2022-12-13T14:48:07Z</dcterms:created>
  <dcterms:modified xsi:type="dcterms:W3CDTF">2022-12-13T14:48:07Z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