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40884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773607f118131bb6761e55b8364e76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41352"/>
          <a:ext cx="9144000" cy="4613077"/>
          <a:chOff x="0" y="2241352"/>
          <a:chExt cx="9144000" cy="461307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1352"/>
            <a:ext cx="9144000" cy="2371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2023-01-30T09:49:21Z</dcterms:created>
  <dcterms:modified xsi:type="dcterms:W3CDTF">2023-01-30T09:49:21Z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