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68714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a54e3948858e3bda29d04989ad9690d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45270"/>
          <a:ext cx="9144000" cy="6808020"/>
          <a:chOff x="0" y="45270"/>
          <a:chExt cx="9144000" cy="680802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0"/>
            <a:ext cx="9144000" cy="6762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2023-03-03T14:52:27Z</dcterms:created>
  <dcterms:modified xsi:type="dcterms:W3CDTF">2023-03-03T14:52:27Z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