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f6f4c3e1c026866b254d9bc1b88f88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31164"/>
          <a:ext cx="9144000" cy="5922264"/>
          <a:chOff x="0" y="931164"/>
          <a:chExt cx="9144000" cy="592226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1164"/>
            <a:ext cx="9144000" cy="4991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2023-03-03T14:52:27Z</dcterms:created>
  <dcterms:modified xsi:type="dcterms:W3CDTF">2023-03-03T14:52:27Z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