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8714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4b75aff5f389e6648fd2bc1cf0615bc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80158"/>
          <a:ext cx="9144000" cy="5976033"/>
          <a:chOff x="0" y="880158"/>
          <a:chExt cx="9144000" cy="5976033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158"/>
            <a:ext cx="9144000" cy="5095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2023-03-03T14:52:28Z</dcterms:created>
  <dcterms:modified xsi:type="dcterms:W3CDTF">2023-03-03T14:52:28Z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