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71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8150e1c431a6337337ad72d18b031dd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46851" y="0"/>
          <a:ext cx="8395426" cy="6858000"/>
          <a:chOff x="746851" y="0"/>
          <a:chExt cx="839542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51" y="0"/>
            <a:ext cx="76485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2023-03-03T14:52:29Z</dcterms:created>
  <dcterms:modified xsi:type="dcterms:W3CDTF">2023-03-03T14:52:29Z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