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71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b97f4573f318c41d2a336709b50d679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51560"/>
          <a:ext cx="9144000" cy="5804535"/>
          <a:chOff x="0" y="1051560"/>
          <a:chExt cx="9144000" cy="580453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1560"/>
            <a:ext cx="9144000" cy="4752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2023-03-03T14:52:29Z</dcterms:created>
  <dcterms:modified xsi:type="dcterms:W3CDTF">2023-03-03T14:52:29Z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