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687142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3e84d6f556c2a6304296aceff6f45096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723677"/>
          <a:ext cx="9144000" cy="6133877"/>
          <a:chOff x="0" y="723677"/>
          <a:chExt cx="9144000" cy="6133877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677"/>
            <a:ext cx="9144000" cy="541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2023-03-03T14:52:30Z</dcterms:created>
  <dcterms:modified xsi:type="dcterms:W3CDTF">2023-03-03T14:52:30Z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