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714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ef5cfc849ae254dcc0ed8b3e7e6ab4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46851" y="0"/>
          <a:ext cx="8395426" cy="6858000"/>
          <a:chOff x="746851" y="0"/>
          <a:chExt cx="839542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851" y="0"/>
            <a:ext cx="76485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2023-03-03T14:52:31Z</dcterms:created>
  <dcterms:modified xsi:type="dcterms:W3CDTF">2023-03-03T14:52:31Z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